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52"/>
  </p:notesMasterIdLst>
  <p:sldIdLst>
    <p:sldId id="25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1331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sp>
      <p:sp>
        <p:nvSpPr>
          <p:cNvPr id="1331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0"/>
            <a:r>
              <a:rPr lang="es-ES" smtClean="0"/>
              <a:t>Segundo nivel</a:t>
            </a:r>
          </a:p>
          <a:p>
            <a:pPr lvl="0"/>
            <a:r>
              <a:rPr lang="es-ES" smtClean="0"/>
              <a:t>Tercer nivel</a:t>
            </a:r>
          </a:p>
          <a:p>
            <a:pPr lvl="0"/>
            <a:r>
              <a:rPr lang="es-ES" smtClean="0"/>
              <a:t>Cuarto nivel</a:t>
            </a:r>
          </a:p>
          <a:p>
            <a:pPr lvl="0"/>
            <a:r>
              <a:rPr lang="es-ES" smtClean="0"/>
              <a:t>Quinto nivel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fld id="{F169EFE5-8C6D-4C33-8B84-EDBD4D59B1B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EEEDD-C8D1-48BE-AE1F-86B167549AEA}" type="slidenum">
              <a:rPr lang="es-ES"/>
              <a:pPr/>
              <a:t>1</a:t>
            </a:fld>
            <a:endParaRPr lang="es-E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A8423A0-585D-4CEE-8DBA-44C8C20C4AF8}" type="slidenum">
              <a:rPr lang="es-ES" sz="1200">
                <a:solidFill>
                  <a:srgbClr val="000000"/>
                </a:solidFill>
                <a:latin typeface="Calibri" charset="0"/>
              </a:rPr>
              <a:pPr algn="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FC7A88-91ED-4BEC-87FD-8A1C7E4B266E}" type="slidenum">
              <a:rPr lang="es-ES"/>
              <a:pPr/>
              <a:t>10</a:t>
            </a:fld>
            <a:endParaRPr lang="es-E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B23407-E142-4947-A079-37A107721FFB}" type="slidenum">
              <a:rPr lang="es-ES"/>
              <a:pPr/>
              <a:t>11</a:t>
            </a:fld>
            <a:endParaRPr lang="es-ES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9F1408-EC4D-4CCB-9F65-40BC3C2F6E08}" type="slidenum">
              <a:rPr lang="es-ES"/>
              <a:pPr/>
              <a:t>12</a:t>
            </a:fld>
            <a:endParaRPr lang="es-ES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984477-0A18-447D-BAC5-27CC92CE0AD4}" type="slidenum">
              <a:rPr lang="es-ES"/>
              <a:pPr/>
              <a:t>13</a:t>
            </a:fld>
            <a:endParaRPr lang="es-ES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8A36EE-AF7D-4EB6-813C-E26B8C8E3D68}" type="slidenum">
              <a:rPr lang="es-ES"/>
              <a:pPr/>
              <a:t>14</a:t>
            </a:fld>
            <a:endParaRPr lang="es-ES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CE1EFB-A8F4-4693-ABB4-EB740F0021B4}" type="slidenum">
              <a:rPr lang="es-ES"/>
              <a:pPr/>
              <a:t>15</a:t>
            </a:fld>
            <a:endParaRPr lang="es-ES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982475-2784-457B-BF9A-E940626F97D2}" type="slidenum">
              <a:rPr lang="es-ES"/>
              <a:pPr/>
              <a:t>16</a:t>
            </a:fld>
            <a:endParaRPr lang="es-ES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2DA1A2-B5D1-4CD0-868A-3AB6F5058119}" type="slidenum">
              <a:rPr lang="es-ES"/>
              <a:pPr/>
              <a:t>17</a:t>
            </a:fld>
            <a:endParaRPr lang="es-ES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36A43-0EC0-4048-A1E2-4BBEDB2BE7B3}" type="slidenum">
              <a:rPr lang="es-ES"/>
              <a:pPr/>
              <a:t>18</a:t>
            </a:fld>
            <a:endParaRPr lang="es-ES"/>
          </a:p>
        </p:txBody>
      </p:sp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C92867-5706-4586-A895-14B1522DA36D}" type="slidenum">
              <a:rPr lang="es-ES"/>
              <a:pPr/>
              <a:t>19</a:t>
            </a:fld>
            <a:endParaRPr lang="es-ES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8004C6-B335-48F0-8240-85E4DBC568E4}" type="slidenum">
              <a:rPr lang="es-ES"/>
              <a:pPr/>
              <a:t>2</a:t>
            </a:fld>
            <a:endParaRPr lang="es-ES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3344ABA-B7AA-4499-BC36-CA522767ADC3}" type="slidenum">
              <a:rPr lang="es-ES" sz="1200">
                <a:solidFill>
                  <a:srgbClr val="000000"/>
                </a:solidFill>
                <a:latin typeface="Calibri" charset="0"/>
              </a:rPr>
              <a:pPr algn="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CD0547-4893-4B7B-B8BF-4828E070C8E6}" type="slidenum">
              <a:rPr lang="es-ES"/>
              <a:pPr/>
              <a:t>20</a:t>
            </a:fld>
            <a:endParaRPr lang="es-ES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F98D30-E534-4C28-B24E-48F7262315EF}" type="slidenum">
              <a:rPr lang="es-ES"/>
              <a:pPr/>
              <a:t>21</a:t>
            </a:fld>
            <a:endParaRPr lang="es-ES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FA1F06-7F5F-4F14-A425-53AF0EE87B6C}" type="slidenum">
              <a:rPr lang="es-ES"/>
              <a:pPr/>
              <a:t>22</a:t>
            </a:fld>
            <a:endParaRPr lang="es-ES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8EC76A-D189-4B8C-9526-A286873DADDB}" type="slidenum">
              <a:rPr lang="es-ES"/>
              <a:pPr/>
              <a:t>23</a:t>
            </a:fld>
            <a:endParaRPr lang="es-E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400ED0-0939-4C2F-8595-3F2E81A8926B}" type="slidenum">
              <a:rPr lang="es-ES"/>
              <a:pPr/>
              <a:t>24</a:t>
            </a:fld>
            <a:endParaRPr lang="es-ES"/>
          </a:p>
        </p:txBody>
      </p:sp>
      <p:sp>
        <p:nvSpPr>
          <p:cNvPr id="150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0DAE7A-B1A0-433E-B81A-4B1408372300}" type="slidenum">
              <a:rPr lang="es-ES"/>
              <a:pPr/>
              <a:t>25</a:t>
            </a:fld>
            <a:endParaRPr lang="es-ES"/>
          </a:p>
        </p:txBody>
      </p:sp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2420FD-541A-412F-BB91-A774E8B349F8}" type="slidenum">
              <a:rPr lang="es-ES"/>
              <a:pPr/>
              <a:t>26</a:t>
            </a:fld>
            <a:endParaRPr lang="es-ES"/>
          </a:p>
        </p:txBody>
      </p:sp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2F6711-CC3D-48C8-9946-D936F7C275CB}" type="slidenum">
              <a:rPr lang="es-ES"/>
              <a:pPr/>
              <a:t>27</a:t>
            </a:fld>
            <a:endParaRPr lang="es-ES"/>
          </a:p>
        </p:txBody>
      </p:sp>
      <p:sp>
        <p:nvSpPr>
          <p:cNvPr id="153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AEF83-D4F0-4D3C-9196-37FF3303CE5B}" type="slidenum">
              <a:rPr lang="es-ES"/>
              <a:pPr/>
              <a:t>28</a:t>
            </a:fld>
            <a:endParaRPr lang="es-ES"/>
          </a:p>
        </p:txBody>
      </p:sp>
      <p:sp>
        <p:nvSpPr>
          <p:cNvPr id="154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20BD3-6018-41C6-A154-EF69329BD18C}" type="slidenum">
              <a:rPr lang="es-ES"/>
              <a:pPr/>
              <a:t>29</a:t>
            </a:fld>
            <a:endParaRPr lang="es-ES"/>
          </a:p>
        </p:txBody>
      </p:sp>
      <p:sp>
        <p:nvSpPr>
          <p:cNvPr id="155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DEEBDA-DF14-488D-93B6-CF45724ED1C6}" type="slidenum">
              <a:rPr lang="es-ES"/>
              <a:pPr/>
              <a:t>3</a:t>
            </a:fld>
            <a:endParaRPr lang="es-ES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5707711-4B1E-42D1-AE93-2C3A415279A3}" type="slidenum">
              <a:rPr lang="es-ES" sz="1200">
                <a:solidFill>
                  <a:srgbClr val="000000"/>
                </a:solidFill>
                <a:latin typeface="Calibri" charset="0"/>
              </a:rPr>
              <a:pPr algn="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AE1178-C043-460D-ABE3-9AFB9550FF33}" type="slidenum">
              <a:rPr lang="es-ES"/>
              <a:pPr/>
              <a:t>30</a:t>
            </a:fld>
            <a:endParaRPr lang="es-ES"/>
          </a:p>
        </p:txBody>
      </p:sp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75797C-663B-4E73-BE3E-4D7DCDF668C5}" type="slidenum">
              <a:rPr lang="es-ES"/>
              <a:pPr/>
              <a:t>31</a:t>
            </a:fld>
            <a:endParaRPr lang="es-ES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0CCC60-0B82-4CA3-A246-31E65F435EE8}" type="slidenum">
              <a:rPr lang="es-ES"/>
              <a:pPr/>
              <a:t>32</a:t>
            </a:fld>
            <a:endParaRPr lang="es-ES"/>
          </a:p>
        </p:txBody>
      </p:sp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4AAB2-D1EC-476D-8F78-0818651955F1}" type="slidenum">
              <a:rPr lang="es-ES"/>
              <a:pPr/>
              <a:t>33</a:t>
            </a:fld>
            <a:endParaRPr lang="es-ES"/>
          </a:p>
        </p:txBody>
      </p:sp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8A154-5C93-42C9-BDE3-3211A8DB17F7}" type="slidenum">
              <a:rPr lang="es-ES"/>
              <a:pPr/>
              <a:t>34</a:t>
            </a:fld>
            <a:endParaRPr lang="es-ES"/>
          </a:p>
        </p:txBody>
      </p:sp>
      <p:sp>
        <p:nvSpPr>
          <p:cNvPr id="160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F23F5B-4BE9-4FA9-A7A6-B33AE76A544B}" type="slidenum">
              <a:rPr lang="es-ES"/>
              <a:pPr/>
              <a:t>35</a:t>
            </a:fld>
            <a:endParaRPr lang="es-ES"/>
          </a:p>
        </p:txBody>
      </p:sp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D240B6-EEE2-441A-92C9-1CA26121158A}" type="slidenum">
              <a:rPr lang="es-ES"/>
              <a:pPr/>
              <a:t>36</a:t>
            </a:fld>
            <a:endParaRPr lang="es-ES"/>
          </a:p>
        </p:txBody>
      </p:sp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0B71CD-B0CC-42B0-A4BF-23BEED8A4E9E}" type="slidenum">
              <a:rPr lang="es-ES"/>
              <a:pPr/>
              <a:t>37</a:t>
            </a:fld>
            <a:endParaRPr lang="es-ES"/>
          </a:p>
        </p:txBody>
      </p:sp>
      <p:sp>
        <p:nvSpPr>
          <p:cNvPr id="163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E1B0B6-55F3-4176-9629-3A052DD0101D}" type="slidenum">
              <a:rPr lang="es-ES"/>
              <a:pPr/>
              <a:t>38</a:t>
            </a:fld>
            <a:endParaRPr lang="es-ES"/>
          </a:p>
        </p:txBody>
      </p:sp>
      <p:sp>
        <p:nvSpPr>
          <p:cNvPr id="164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F675CE-B897-424B-B915-3B0AF470FBDE}" type="slidenum">
              <a:rPr lang="es-ES"/>
              <a:pPr/>
              <a:t>39</a:t>
            </a:fld>
            <a:endParaRPr lang="es-ES"/>
          </a:p>
        </p:txBody>
      </p:sp>
      <p:sp>
        <p:nvSpPr>
          <p:cNvPr id="165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5F1E57-99C1-4E24-BBCB-F5F086D27ED9}" type="slidenum">
              <a:rPr lang="es-ES"/>
              <a:pPr/>
              <a:t>4</a:t>
            </a:fld>
            <a:endParaRPr lang="es-ES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A117D6A-6BEB-427F-8C19-BFAB6B534CED}" type="slidenum">
              <a:rPr lang="es-ES" sz="1200">
                <a:solidFill>
                  <a:srgbClr val="000000"/>
                </a:solidFill>
                <a:latin typeface="Calibri" charset="0"/>
              </a:rPr>
              <a:pPr algn="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307C1E-B7F4-4E87-A5C1-381721556A4C}" type="slidenum">
              <a:rPr lang="es-ES"/>
              <a:pPr/>
              <a:t>40</a:t>
            </a:fld>
            <a:endParaRPr lang="es-ES"/>
          </a:p>
        </p:txBody>
      </p:sp>
      <p:sp>
        <p:nvSpPr>
          <p:cNvPr id="166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F446CD-3AD0-49EB-B8F6-5ED3AF77748F}" type="slidenum">
              <a:rPr lang="es-ES"/>
              <a:pPr/>
              <a:t>5</a:t>
            </a:fld>
            <a:endParaRPr lang="es-ES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E0F6CE2-152E-4815-AA41-B83005494712}" type="slidenum">
              <a:rPr lang="es-ES" sz="1200">
                <a:solidFill>
                  <a:srgbClr val="000000"/>
                </a:solidFill>
                <a:latin typeface="Calibri" charset="0"/>
              </a:rPr>
              <a:pPr algn="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AE645-CA2A-435C-A9A5-D88817D0F945}" type="slidenum">
              <a:rPr lang="es-ES"/>
              <a:pPr/>
              <a:t>6</a:t>
            </a:fld>
            <a:endParaRPr lang="es-ES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8969762-9612-4DBB-8A1E-E0B721D70A61}" type="slidenum">
              <a:rPr lang="es-ES" sz="1200">
                <a:solidFill>
                  <a:srgbClr val="000000"/>
                </a:solidFill>
                <a:latin typeface="Calibri" charset="0"/>
              </a:rPr>
              <a:pPr algn="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E772F6-15EB-4038-8430-3564545D7EC5}" type="slidenum">
              <a:rPr lang="es-ES"/>
              <a:pPr/>
              <a:t>7</a:t>
            </a:fld>
            <a:endParaRPr lang="es-ES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263C7F5-D7D7-4896-9C5B-794CD2C9C3C2}" type="slidenum">
              <a:rPr lang="es-ES" sz="1200">
                <a:solidFill>
                  <a:srgbClr val="000000"/>
                </a:solidFill>
                <a:latin typeface="Calibri" charset="0"/>
              </a:rPr>
              <a:pPr algn="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E965A4-098E-4C7B-8349-2EE97DD692BB}" type="slidenum">
              <a:rPr lang="es-ES"/>
              <a:pPr/>
              <a:t>8</a:t>
            </a:fld>
            <a:endParaRPr lang="es-ES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13/10/12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43E175-F710-43D0-BEC0-2DDE797EF200}" type="slidenum">
              <a:rPr lang="es-ES"/>
              <a:pPr/>
              <a:t>9</a:t>
            </a:fld>
            <a:endParaRPr lang="es-ES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600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E40226-152B-421F-9FCF-D68DBBF155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6D429A-6597-404A-8282-5648B20507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900613"/>
            <a:ext cx="1827213" cy="1228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4900613"/>
            <a:ext cx="5334000" cy="1228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E796B0-9EC8-4174-B54F-127365513B5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436F7F-7DA6-4F0E-A90A-80C8202A19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E39619-501B-4DED-887C-D8154BAD82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623380-D299-4C4E-A0AB-6F3ED3D363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084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5213" y="1447800"/>
            <a:ext cx="38100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B6BF6A-8955-4A4D-AAE4-4F5D51CCAD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8476E1-8FFB-4DAE-B98E-B8906180665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BC33C8-FBC3-46E8-AB14-BFEF1FC33F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21A352-1E40-4882-9698-084B9AEE9EE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4C1342-B6AE-4778-8833-3B3E7C3E258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8C7329-C79A-4610-990B-27E5DF145E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1513" cy="5743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3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E7A71E-2CA1-40CD-A131-A9B0D4066A4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465667-5727-4A8E-8DDE-0CFAB68F79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1513" cy="5743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743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79092B-0E7D-4D14-9035-F0F24A4586D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4FF948-6D76-450C-A4E9-DDB5C7A805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A0464C-BE5F-4F21-A280-859379893A1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0BE904-0421-4A2B-BC2E-263FD39C60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2703513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70313" y="274638"/>
            <a:ext cx="2705100" cy="584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805797-A550-4F89-AC8E-05121A4722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114577-74FA-4CD2-A9D2-821CBABFCA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EF83A4-0846-4A1F-AF19-7504E56F5E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AE729A-1EAA-474D-BB73-7524BC3397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278834-F8E1-4922-9992-63884B261F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2C6F0B-1E0F-4AD0-A669-41401DDDF02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9D4EEC-78EB-43D7-94DD-0CA43525861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F20FA3-424D-4D95-A22F-BEB28DAEC3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8775" y="274638"/>
            <a:ext cx="1930400" cy="5849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41975" cy="58499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C041A-0676-4474-8C75-BE873DF59A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6C7854-C514-4854-8789-C29956B2B13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621DFF-1BD4-4292-9D5B-9BD578EF98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95400" y="3200400"/>
            <a:ext cx="3122613" cy="159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0413" y="3200400"/>
            <a:ext cx="3124200" cy="159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F3EAF3-7176-4FDE-90CB-3887091761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3B3D07-419B-45A5-8464-F6CC51F6AE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0827AF-0FEA-4EB8-AD96-7A250FC60B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510EED-8DAC-416F-A19D-52ED72F6ED0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5C5450-EEFC-4549-A8E5-36D180EAFC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A8AECC-E25F-4943-B3D4-459395B9CD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B1FD10-BC03-4D3D-8C09-58BB43162BD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0457F6-F776-4C8C-94CE-004714C436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06538"/>
            <a:ext cx="2055813" cy="3292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06538"/>
            <a:ext cx="6019800" cy="3292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09BEA5-8BE1-4793-8658-D0E18F8777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BBF0CD-A74F-4904-A845-314A839EC4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C5FB30-0D4B-405F-9204-4659A105CC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3822C2-3C21-4BCD-BCBC-3E1707D839D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0C3E6F-5DE2-44EB-B413-9EDDBA1CE8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D558AB-6126-41EC-A511-0DA26D55B6D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6B0224-C26E-414E-98FA-920D7FFCFF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0B5AEF-1DA5-4C21-9245-3F54E13973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FE9D45-6269-4BCA-B65A-0803AD3AC4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A85224-EF88-4D40-A2F4-13AF05649DC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CD7140-4419-4672-BF9F-CC231382EF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B22D9E-1880-4911-A603-199A1E3C105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A0A186-C6E3-4E4A-B4B9-11B82C85F8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99312F-CB49-4461-AD1F-2D2BA3904F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122008-419D-4B01-A36A-70390CD442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AB5B7D-6EDC-469D-ADD3-5FE4000CF76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3CC2F3-5649-40AD-9A89-1039462393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12657E-3DB8-477D-A0CA-6A12A85284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B75032-CB22-439E-8711-F6C839F571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084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5213" y="1447800"/>
            <a:ext cx="38100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7846B6-DB0A-462F-8D6A-4F530534F70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BF6667-6F08-4828-812A-9AF6F5E539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B40DB2-CE54-47AE-BA70-B2A5A5BF97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7792DC-9554-4A33-8BAE-DBCACBBBFC6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74185A-C1FF-41E9-AA9D-FED4C3FDA5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69FD01-0601-4B3D-B49D-6C9768A3C77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D9F4D4-E2FD-4BBC-8179-CB12EE622A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4E55BD-5450-44AE-80DA-93DDAAC970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EA2110-BD17-4B93-819E-2433F94EE9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1789113" cy="76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55913" y="1447800"/>
            <a:ext cx="1790700" cy="76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87BF7A-BF83-4DF1-B487-E2828B23CC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48ACB4-A451-48A0-B318-67863476DE1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A5814B-DB7E-495B-85FC-EC316798FB8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138C-8026-40DE-92B8-499E783AE9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D1775D-FAEC-4447-BF40-93AD18D862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29B50-048B-4228-A8C2-0A615BA1D25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1F828D-B9E9-44E5-AA09-ACD60C99E3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54EA42-4CFF-4864-A3F9-9534DF32695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3050"/>
            <a:ext cx="1941513" cy="1935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3050"/>
            <a:ext cx="5676900" cy="1935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5795D-C81E-4597-B9C5-294A4EB627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947F4F-F971-4057-B74A-48E9A611EE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3F1A9-FC8A-41BF-801E-2F4DDD721F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402BD2-173F-4570-B9BB-60C86D80A43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73F315-9812-4756-B299-035B11DAAD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EBB54B-F87F-492E-8B2B-CD8E220DBA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27A05A-CBFC-4CD0-AB8B-3708DADA18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458496-0C0E-42F6-9002-3F1316931C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CDFD47-829F-459C-93A6-A2526824A34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A9151A-FB04-4690-97BA-B7AA0EC1590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C457FB-7FAA-4E57-9204-B945FD257CE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F842D-06F1-4FF9-859C-00E9509FF50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44F044-C290-487E-B693-50E17FFE13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67B3EC-FA3D-4EDE-9C99-8D44C993FF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93C726-612A-444B-8F15-1F633C8A07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AF0D7-ACBE-4776-89D1-F9FD3BA7C5D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FB5F2D-7EF7-4348-9083-ECA79B5A53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235FD1-83C9-4521-8666-34FEE96658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06A31F-51B8-4677-AF61-FD437729D0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E0D75F-914B-4185-A385-DBB818922FB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287A3C-9026-4B2E-91F8-C97F28B3646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A60913-78B0-433D-9D45-DCEA118BE9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ED43BB-C752-4389-8A89-A1CF2BACC3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E98037-A9AB-48F2-800D-5C7779727C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147E43-3F3F-4807-9645-5DF3A94C6E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8228013" cy="21859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8013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>
          <a:xfrm>
            <a:off x="6172200" y="6191250"/>
            <a:ext cx="247491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>
          <a:xfrm>
            <a:off x="914400" y="6172200"/>
            <a:ext cx="39608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5613" cy="455613"/>
          </a:xfrm>
        </p:spPr>
        <p:txBody>
          <a:bodyPr/>
          <a:lstStyle>
            <a:lvl1pPr>
              <a:defRPr/>
            </a:lvl1pPr>
          </a:lstStyle>
          <a:p>
            <a:fld id="{5920630F-5F05-4CD7-B75A-D4FEF4612B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3E2F29-6271-4F2D-AE69-50CD43E0980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BC9BF2-37EA-4E56-B21F-07D6CAB6161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DD1594-7746-44B6-B59B-4CE503E8B06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3C59EC-742C-4D8D-99D1-6F6A8D68F1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8747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941513" y="1600200"/>
            <a:ext cx="8763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AD218D-E584-404E-B8B0-76F157ECEF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0B0B2E-DAEA-40E9-9DD6-B80CC70A35B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BD3168-1C0E-4B67-8902-7DB5C589A7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158C3C-DA6F-4366-983F-71FD2A97EC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F0A659-2B88-4516-B25D-D44AFF3D26C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CBF73E-86C1-4378-80B0-51E2DB8E67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C580C0-B602-46BC-BE59-72E69F2C97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3050"/>
            <a:ext cx="1941513" cy="5821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3050"/>
            <a:ext cx="5676900" cy="5821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38A9A3-542F-4489-A496-BE9145FFD9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5FD727-B594-4B37-A9C3-2E074EA69B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56240-F08D-4D07-8FAE-019FC5D4F1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948CEF-5BB8-44BD-8B1F-4E90206CBD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E53BE5-1C1B-478D-842D-CE0F48FF05F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5445125"/>
            <a:ext cx="3579813" cy="68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5445125"/>
            <a:ext cx="3581400" cy="68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88A7D6-87EF-4FE9-9446-76ACE84BA4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E1C10E-C99F-4479-8136-EBDBE36A5D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80256B-D07C-47C0-ADAF-B39FD06104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49C530-49E2-42B5-B38A-DB64B0F31D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116BC5-FD24-4080-A766-FCD97E1F0B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C31335-7ABE-43BC-B8DA-6674B8E823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0EF73B-8FA2-42D2-8A5E-1315B72EA9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0813" cy="45704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64778566-BAB2-4B4C-AB36-9ACF3F1291A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0813" cy="45704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C7DA2474-92C2-479D-BA5F-68D398E1187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0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29400" y="274638"/>
            <a:ext cx="2009775" cy="5849937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eaVert" wrap="square" lIns="91440" tIns="4572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74638"/>
            <a:ext cx="5561013" cy="5849937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64002A3A-F09A-416B-A3B7-E0D854FBE80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65088" y="69850"/>
            <a:ext cx="9013825" cy="6691313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3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3" y="21600"/>
              </a:cxn>
              <a:cxn ang="0">
                <a:pos x="28032" y="21600"/>
              </a:cxn>
              <a:cxn ang="0">
                <a:pos x="29097" y="20535"/>
              </a:cxn>
              <a:cxn ang="0">
                <a:pos x="29097" y="11865"/>
              </a:cxn>
              <a:cxn ang="0">
                <a:pos x="28032" y="0"/>
              </a:cxn>
            </a:cxnLst>
            <a:rect l="T0" t="T1" r="T2" b="T3"/>
            <a:pathLst>
              <a:path w="29097" h="21600">
                <a:moveTo>
                  <a:pt x="15613" y="0"/>
                </a:moveTo>
                <a:cubicBezTo>
                  <a:pt x="6990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90" y="21600"/>
                  <a:pt x="15613" y="21600"/>
                </a:cubicBezTo>
                <a:lnTo>
                  <a:pt x="28032" y="21600"/>
                </a:lnTo>
                <a:cubicBezTo>
                  <a:pt x="28620" y="21600"/>
                  <a:pt x="29097" y="21123"/>
                  <a:pt x="29097" y="20535"/>
                </a:cubicBezTo>
                <a:lnTo>
                  <a:pt x="29097" y="11865"/>
                </a:lnTo>
                <a:cubicBezTo>
                  <a:pt x="29097" y="5312"/>
                  <a:pt x="28620" y="0"/>
                  <a:pt x="28032" y="0"/>
                </a:cubicBezTo>
                <a:close/>
              </a:path>
            </a:pathLst>
          </a:custGeom>
          <a:blipFill dpi="0" rotWithShape="0">
            <a:blip r:embed="rId13"/>
            <a:srcRect/>
            <a:tile tx="0" ty="0" sx="100000" sy="100000" flip="none" algn="tl"/>
          </a:blip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3200400"/>
            <a:ext cx="6399213" cy="1598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subtítulo del patrón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072C9409-0C90-44F2-BA01-FD647B8F969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63500" y="1449388"/>
            <a:ext cx="9021763" cy="1527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6" name="Freeform 8"/>
          <p:cNvSpPr>
            <a:spLocks noChangeArrowheads="1"/>
          </p:cNvSpPr>
          <p:nvPr/>
        </p:nvSpPr>
        <p:spPr bwMode="auto">
          <a:xfrm>
            <a:off x="63500" y="1397000"/>
            <a:ext cx="9021763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E5A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7" name="Freeform 9"/>
          <p:cNvSpPr>
            <a:spLocks noChangeArrowheads="1"/>
          </p:cNvSpPr>
          <p:nvPr/>
        </p:nvSpPr>
        <p:spPr bwMode="auto">
          <a:xfrm>
            <a:off x="63500" y="2976563"/>
            <a:ext cx="9021763" cy="11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38AC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6538"/>
            <a:ext cx="8228013" cy="1468437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E81587BC-3793-475F-9F5A-641BA1327E2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/>
          <a:lstStyle/>
          <a:p>
            <a:pPr marL="547688" indent="-546100" hangingPunct="1">
              <a:lnSpc>
                <a:spcPct val="100000"/>
              </a:lnSpc>
              <a:spcBef>
                <a:spcPts val="588"/>
              </a:spcBef>
              <a:buClr>
                <a:srgbClr val="7FD13B"/>
              </a:buClr>
              <a:buSzPct val="85000"/>
              <a:buFont typeface="Wingdings 2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2600">
                <a:solidFill>
                  <a:srgbClr val="000000"/>
                </a:solidFill>
              </a:rPr>
              <a:t>Haga clic para modificar el estilo de texto del patrón</a:t>
            </a:r>
            <a:br>
              <a:rPr lang="es-ES" sz="2600">
                <a:solidFill>
                  <a:srgbClr val="000000"/>
                </a:solidFill>
              </a:rPr>
            </a:br>
            <a:r>
              <a:rPr lang="es-ES" sz="2400">
                <a:solidFill>
                  <a:srgbClr val="000000"/>
                </a:solidFill>
              </a:rPr>
              <a:t>Segundo nivel</a:t>
            </a:r>
            <a:br>
              <a:rPr lang="es-ES" sz="24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Tercer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Cuarto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5D2CA120-C82F-41FD-94D2-55985A7F740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3749675" cy="4572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/>
          <a:lstStyle/>
          <a:p>
            <a:pPr marL="547688" indent="-546100" hangingPunct="1">
              <a:lnSpc>
                <a:spcPct val="100000"/>
              </a:lnSpc>
              <a:spcBef>
                <a:spcPts val="588"/>
              </a:spcBef>
              <a:buClr>
                <a:srgbClr val="7FD13B"/>
              </a:buClr>
              <a:buSzPct val="85000"/>
              <a:buFont typeface="Wingdings 2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2600">
                <a:solidFill>
                  <a:srgbClr val="000000"/>
                </a:solidFill>
              </a:rPr>
              <a:t>Haga clic para modificar el estilo de texto del patrón</a:t>
            </a:r>
            <a:br>
              <a:rPr lang="es-ES" sz="2600">
                <a:solidFill>
                  <a:srgbClr val="000000"/>
                </a:solidFill>
              </a:rPr>
            </a:br>
            <a:r>
              <a:rPr lang="es-ES" sz="2400">
                <a:solidFill>
                  <a:srgbClr val="000000"/>
                </a:solidFill>
              </a:rPr>
              <a:t>Segundo nivel</a:t>
            </a:r>
            <a:br>
              <a:rPr lang="es-ES" sz="24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Tercer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Cuarto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Quinto nivel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33950" y="1447800"/>
            <a:ext cx="3749675" cy="4572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/>
          <a:lstStyle/>
          <a:p>
            <a:pPr marL="547688" indent="-546100" hangingPunct="1">
              <a:lnSpc>
                <a:spcPct val="100000"/>
              </a:lnSpc>
              <a:spcBef>
                <a:spcPts val="588"/>
              </a:spcBef>
              <a:buClr>
                <a:srgbClr val="7FD13B"/>
              </a:buClr>
              <a:buSzPct val="85000"/>
              <a:buFont typeface="Wingdings 2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2600">
                <a:solidFill>
                  <a:srgbClr val="000000"/>
                </a:solidFill>
              </a:rPr>
              <a:t>Haga clic para modificar el estilo de texto del patrón</a:t>
            </a:r>
            <a:br>
              <a:rPr lang="es-ES" sz="2600">
                <a:solidFill>
                  <a:srgbClr val="000000"/>
                </a:solidFill>
              </a:rPr>
            </a:br>
            <a:r>
              <a:rPr lang="es-ES" sz="2400">
                <a:solidFill>
                  <a:srgbClr val="000000"/>
                </a:solidFill>
              </a:rPr>
              <a:t>Segundo nivel</a:t>
            </a:r>
            <a:br>
              <a:rPr lang="es-ES" sz="24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Tercer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Cuarto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3050"/>
            <a:ext cx="7770813" cy="11414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3732213" cy="7604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53000" y="1447800"/>
            <a:ext cx="3733800" cy="762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anchor="b"/>
          <a:lstStyle/>
          <a:p>
            <a:pPr hangingPunct="1">
              <a:lnSpc>
                <a:spcPct val="100000"/>
              </a:lnSpc>
              <a:spcBef>
                <a:spcPts val="588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2400" b="1">
                <a:solidFill>
                  <a:srgbClr val="7FD13B"/>
                </a:solidFill>
              </a:rPr>
              <a:t>Haga clic para modificar el estilo de texto del patrón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5B4D8195-A1A8-44DB-A2AE-7A7F1133DBE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14400" y="2247900"/>
            <a:ext cx="3733800" cy="38862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/>
          <a:lstStyle/>
          <a:p>
            <a:pPr marL="547688" indent="-546100" hangingPunct="1">
              <a:lnSpc>
                <a:spcPct val="100000"/>
              </a:lnSpc>
              <a:spcBef>
                <a:spcPts val="588"/>
              </a:spcBef>
              <a:buClr>
                <a:srgbClr val="7FD13B"/>
              </a:buClr>
              <a:buSzPct val="85000"/>
              <a:buFont typeface="Wingdings 2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2600">
                <a:solidFill>
                  <a:srgbClr val="000000"/>
                </a:solidFill>
              </a:rPr>
              <a:t>Haga clic para modificar el estilo de texto del patrón</a:t>
            </a:r>
            <a:br>
              <a:rPr lang="es-ES" sz="2600">
                <a:solidFill>
                  <a:srgbClr val="000000"/>
                </a:solidFill>
              </a:rPr>
            </a:br>
            <a:r>
              <a:rPr lang="es-ES" sz="2400">
                <a:solidFill>
                  <a:srgbClr val="000000"/>
                </a:solidFill>
              </a:rPr>
              <a:t>Segundo nivel</a:t>
            </a:r>
            <a:br>
              <a:rPr lang="es-ES" sz="24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Tercer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Cuarto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Quinto nivel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953000" y="2247900"/>
            <a:ext cx="3733800" cy="38862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/>
          <a:lstStyle/>
          <a:p>
            <a:pPr marL="547688" indent="-546100" hangingPunct="1">
              <a:lnSpc>
                <a:spcPct val="100000"/>
              </a:lnSpc>
              <a:spcBef>
                <a:spcPts val="588"/>
              </a:spcBef>
              <a:buClr>
                <a:srgbClr val="7FD13B"/>
              </a:buClr>
              <a:buSzPct val="85000"/>
              <a:buFont typeface="Wingdings 2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2600">
                <a:solidFill>
                  <a:srgbClr val="000000"/>
                </a:solidFill>
              </a:rPr>
              <a:t>Haga clic para modificar el estilo de texto del patrón</a:t>
            </a:r>
            <a:br>
              <a:rPr lang="es-ES" sz="2600">
                <a:solidFill>
                  <a:srgbClr val="000000"/>
                </a:solidFill>
              </a:rPr>
            </a:br>
            <a:r>
              <a:rPr lang="es-ES" sz="2400">
                <a:solidFill>
                  <a:srgbClr val="000000"/>
                </a:solidFill>
              </a:rPr>
              <a:t>Segundo nivel</a:t>
            </a:r>
            <a:br>
              <a:rPr lang="es-ES" sz="24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Tercer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Cuarto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0813" cy="1141412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6DA5A5F3-1106-4D48-A2C8-36A961C424F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194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9E951015-A3B9-464A-8277-26D7D803749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92" r:id="rId12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18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19" name="Freeform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3050"/>
            <a:ext cx="7770813" cy="11414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903413" cy="44942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9608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10300"/>
            <a:ext cx="455613" cy="455613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C7EE53C6-C7FB-47D3-B0FE-861F0BE3014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71800" y="1600200"/>
            <a:ext cx="5715000" cy="44958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/>
          <a:lstStyle/>
          <a:p>
            <a:pPr marL="547688" indent="-546100" hangingPunct="1">
              <a:lnSpc>
                <a:spcPct val="100000"/>
              </a:lnSpc>
              <a:spcBef>
                <a:spcPts val="588"/>
              </a:spcBef>
              <a:buClr>
                <a:srgbClr val="7FD13B"/>
              </a:buClr>
              <a:buSzPct val="85000"/>
              <a:buFont typeface="Wingdings 2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2600">
                <a:solidFill>
                  <a:srgbClr val="000000"/>
                </a:solidFill>
              </a:rPr>
              <a:t>Haga clic para modificar el estilo de texto del patrón</a:t>
            </a:r>
            <a:br>
              <a:rPr lang="es-ES" sz="2600">
                <a:solidFill>
                  <a:srgbClr val="000000"/>
                </a:solidFill>
              </a:rPr>
            </a:br>
            <a:r>
              <a:rPr lang="es-ES" sz="2400">
                <a:solidFill>
                  <a:srgbClr val="000000"/>
                </a:solidFill>
              </a:rPr>
              <a:t>Segundo nivel</a:t>
            </a:r>
            <a:br>
              <a:rPr lang="es-ES" sz="24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Tercer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Cuarto nivel</a:t>
            </a:r>
            <a:br>
              <a:rPr lang="es-ES" sz="2000">
                <a:solidFill>
                  <a:srgbClr val="000000"/>
                </a:solidFill>
              </a:rPr>
            </a:br>
            <a:r>
              <a:rPr lang="es-ES" sz="2000">
                <a:solidFill>
                  <a:srgbClr val="000000"/>
                </a:solidFill>
              </a:rPr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reeform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2" name="Freeform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custGeom>
            <a:avLst/>
            <a:gdLst>
              <a:gd name="G0" fmla="+- 45 0 0"/>
              <a:gd name="G1" fmla="sin 1065 G0"/>
              <a:gd name="G2" fmla="*/ G1 3163 1"/>
              <a:gd name="G3" fmla="*/ G2 1 7636"/>
              <a:gd name="G4" fmla="+- 10800 G3 0"/>
              <a:gd name="G5" fmla="+- 10800 G3 0"/>
              <a:gd name="G6" fmla="+- 21600 0 G3"/>
              <a:gd name="G7" fmla="+- 21600 0 G3"/>
              <a:gd name="G8" fmla="+- 10800 1065 0"/>
              <a:gd name="G9" fmla="+- 10800 1065 0"/>
              <a:gd name="G10" fmla="+- 21600 0 1065"/>
              <a:gd name="G11" fmla="+- 21600 0 1065"/>
              <a:gd name="T0" fmla="*/ G4 w 21600"/>
              <a:gd name="T1" fmla="*/ G5 h 21600"/>
              <a:gd name="T2" fmla="*/ G6 w 21600"/>
              <a:gd name="T3" fmla="*/ G7 h 21600"/>
            </a:gdLst>
            <a:ahLst/>
            <a:cxnLst>
              <a:cxn ang="0">
                <a:pos x="15610" y="0"/>
              </a:cxn>
              <a:cxn ang="0">
                <a:pos x="0" y="11865"/>
              </a:cxn>
              <a:cxn ang="0">
                <a:pos x="0" y="20535"/>
              </a:cxn>
              <a:cxn ang="0">
                <a:pos x="15610" y="21600"/>
              </a:cxn>
              <a:cxn ang="0">
                <a:pos x="28025" y="21600"/>
              </a:cxn>
              <a:cxn ang="0">
                <a:pos x="29090" y="20535"/>
              </a:cxn>
              <a:cxn ang="0">
                <a:pos x="29090" y="11865"/>
              </a:cxn>
              <a:cxn ang="0">
                <a:pos x="28025" y="0"/>
              </a:cxn>
            </a:cxnLst>
            <a:rect l="T0" t="T1" r="T2" b="T3"/>
            <a:pathLst>
              <a:path w="29090" h="21600">
                <a:moveTo>
                  <a:pt x="15610" y="0"/>
                </a:moveTo>
                <a:cubicBezTo>
                  <a:pt x="6989" y="0"/>
                  <a:pt x="0" y="5312"/>
                  <a:pt x="0" y="11865"/>
                </a:cubicBezTo>
                <a:lnTo>
                  <a:pt x="0" y="20535"/>
                </a:lnTo>
                <a:cubicBezTo>
                  <a:pt x="0" y="21123"/>
                  <a:pt x="6989" y="21600"/>
                  <a:pt x="15610" y="21600"/>
                </a:cubicBezTo>
                <a:lnTo>
                  <a:pt x="28025" y="21600"/>
                </a:lnTo>
                <a:cubicBezTo>
                  <a:pt x="28613" y="21600"/>
                  <a:pt x="29090" y="21123"/>
                  <a:pt x="29090" y="20535"/>
                </a:cubicBezTo>
                <a:lnTo>
                  <a:pt x="29090" y="11865"/>
                </a:lnTo>
                <a:cubicBezTo>
                  <a:pt x="29090" y="5312"/>
                  <a:pt x="28613" y="0"/>
                  <a:pt x="28025" y="0"/>
                </a:cubicBez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900613"/>
            <a:ext cx="7313613" cy="5207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445125"/>
            <a:ext cx="7313613" cy="6842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4913" cy="4746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13/10/12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914400" y="6172200"/>
            <a:ext cx="3884613" cy="45561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4E5B6F"/>
                </a:solidFill>
                <a:cs typeface="Arial Unicode MS" charset="0"/>
              </a:defRPr>
            </a:lvl1pPr>
          </a:lstStyle>
          <a:p>
            <a:r>
              <a:rPr lang="es-ES"/>
              <a:t>Carmen Andreu Gisbert – Dpto. Lengua Castellana y Literatura IES Miguel Catalán - Zaragoza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208713"/>
            <a:ext cx="455613" cy="455612"/>
          </a:xfrm>
          <a:prstGeom prst="rect">
            <a:avLst/>
          </a:prstGeom>
          <a:solidFill>
            <a:srgbClr val="7FD13B"/>
          </a:solidFill>
          <a:ln w="12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defRPr sz="1400">
                <a:solidFill>
                  <a:srgbClr val="FFFFFF"/>
                </a:solidFill>
                <a:cs typeface="Arial Unicode MS" charset="0"/>
              </a:defRPr>
            </a:lvl1pPr>
          </a:lstStyle>
          <a:p>
            <a:fld id="{DE2C0136-349C-4B38-A0F2-E2CB8A52DDA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 flipV="1">
            <a:off x="68263" y="4683125"/>
            <a:ext cx="9007475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9" name="Freeform 9"/>
          <p:cNvSpPr>
            <a:spLocks noChangeArrowheads="1"/>
          </p:cNvSpPr>
          <p:nvPr/>
        </p:nvSpPr>
        <p:spPr bwMode="auto">
          <a:xfrm>
            <a:off x="68263" y="4649788"/>
            <a:ext cx="9005887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E5A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>
            <a:off x="68263" y="4773613"/>
            <a:ext cx="9005887" cy="49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38AC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263" y="66675"/>
            <a:ext cx="9001125" cy="4581525"/>
          </a:xfrm>
          <a:prstGeom prst="rect">
            <a:avLst/>
          </a:prstGeom>
          <a:solidFill>
            <a:srgbClr val="D6ECFF"/>
          </a:solidFill>
          <a:ln w="648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5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sz="3200">
                <a:solidFill>
                  <a:srgbClr val="000000"/>
                </a:solidFill>
              </a:rPr>
              <a:t>Haga clic en el icono para agregar una imagen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295400" y="3200400"/>
            <a:ext cx="6400800" cy="16002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anchorCtr="1"/>
          <a:lstStyle/>
          <a:p>
            <a:pPr algn="ctr" hangingPunct="1">
              <a:lnSpc>
                <a:spcPct val="100000"/>
              </a:lnSpc>
              <a:spcBef>
                <a:spcPts val="5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 sz="2600">
                <a:solidFill>
                  <a:srgbClr val="4E5B6F"/>
                </a:solidFill>
              </a:rPr>
              <a:t>LENGUA CASTELLANA Y LITERATURA</a:t>
            </a:r>
          </a:p>
          <a:p>
            <a:pPr algn="ctr" hangingPunct="1">
              <a:lnSpc>
                <a:spcPct val="100000"/>
              </a:lnSpc>
              <a:spcBef>
                <a:spcPts val="5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s-ES" sz="2600">
              <a:solidFill>
                <a:srgbClr val="4E5B6F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506538"/>
            <a:ext cx="8229600" cy="1470025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  <p:txBody>
          <a:bodyPr bIns="91440" anchor="ctr"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000">
                <a:solidFill>
                  <a:srgbClr val="FFFFFF"/>
                </a:solidFill>
              </a:rPr>
              <a:t> FIGURAS LITERARIAS.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2694C57F-3C2F-46CF-94B7-0F84020377A7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</a:t>
            </a:fld>
            <a:endParaRPr lang="es-E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DAF6CB50-0688-4BFA-ADB9-736A96E0B18D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10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71550" y="2565400"/>
            <a:ext cx="3286125" cy="14636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Los dos ríos de Granada,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uno llanto y otro sangre…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D8BB8994-4B90-46F3-94AC-E5A0C6969E75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11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71550" y="2565400"/>
            <a:ext cx="3286125" cy="14636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Los dos </a:t>
            </a:r>
            <a:r>
              <a:rPr lang="es-ES" u="sng">
                <a:solidFill>
                  <a:srgbClr val="FF0000"/>
                </a:solidFill>
              </a:rPr>
              <a:t>ríos</a:t>
            </a:r>
            <a:r>
              <a:rPr lang="es-ES">
                <a:solidFill>
                  <a:srgbClr val="000000"/>
                </a:solidFill>
              </a:rPr>
              <a:t> de Granada,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uno </a:t>
            </a:r>
            <a:r>
              <a:rPr lang="es-ES" u="sng">
                <a:solidFill>
                  <a:srgbClr val="FF0000"/>
                </a:solidFill>
              </a:rPr>
              <a:t>llanto</a:t>
            </a:r>
            <a:r>
              <a:rPr lang="es-ES">
                <a:solidFill>
                  <a:srgbClr val="000000"/>
                </a:solidFill>
              </a:rPr>
              <a:t> y otro </a:t>
            </a:r>
            <a:r>
              <a:rPr lang="es-ES" u="sng">
                <a:solidFill>
                  <a:srgbClr val="FF0000"/>
                </a:solidFill>
              </a:rPr>
              <a:t>sangre</a:t>
            </a:r>
            <a:r>
              <a:rPr lang="es-ES">
                <a:solidFill>
                  <a:srgbClr val="000000"/>
                </a:solidFill>
              </a:rPr>
              <a:t>…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García Lorca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2089150" cy="503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R, I, I’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FB671BB1-DC5C-4C22-A058-4549E0BDD606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12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5238" cy="68961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427538" y="2565400"/>
            <a:ext cx="3313112" cy="14636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Cobre amarillo, su carne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huele a caballo y a sombra…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F. 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8730C839-4994-406F-B6ED-CA4595DCBA41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13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5238" cy="68961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27538" y="2565400"/>
            <a:ext cx="3313112" cy="1738313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 u="sng">
                <a:solidFill>
                  <a:srgbClr val="FF0000"/>
                </a:solidFill>
              </a:rPr>
              <a:t>Cobre amarillo</a:t>
            </a:r>
            <a:r>
              <a:rPr lang="es-ES">
                <a:solidFill>
                  <a:srgbClr val="000000"/>
                </a:solidFill>
              </a:rPr>
              <a:t>, </a:t>
            </a:r>
            <a:r>
              <a:rPr lang="es-ES" u="sng">
                <a:solidFill>
                  <a:srgbClr val="FF0000"/>
                </a:solidFill>
              </a:rPr>
              <a:t>su carne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    I                    R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huele a caballo y a sombra…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F. García Lorca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0563" y="1196975"/>
            <a:ext cx="2089150" cy="5032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I, 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E26C325E-A303-4F94-808B-87A77DD2375F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14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r="11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32138" y="4437063"/>
            <a:ext cx="4214812" cy="14636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La tierra sin un  junco, forma pura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cerrada al porvenir, confín de plata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 u="sng">
              <a:solidFill>
                <a:srgbClr val="FF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		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40DF1A0F-DB91-434E-9593-000514A81E88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15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t="20168" b="1324"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932363" y="3789363"/>
            <a:ext cx="3571875" cy="1738312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Por el olivar venían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bronce y sueño, los gitanos…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B769AD4D-FFE9-4246-BA5B-56001B25167C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16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t="20168" b="1324"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932363" y="3789363"/>
            <a:ext cx="3571875" cy="1738312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Por el olivar venían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 u="sng">
                <a:solidFill>
                  <a:srgbClr val="FF0000"/>
                </a:solidFill>
              </a:rPr>
              <a:t>bronce y sueño</a:t>
            </a:r>
            <a:r>
              <a:rPr lang="es-ES">
                <a:solidFill>
                  <a:srgbClr val="000000"/>
                </a:solidFill>
              </a:rPr>
              <a:t>, </a:t>
            </a:r>
            <a:r>
              <a:rPr lang="es-ES" u="sng">
                <a:solidFill>
                  <a:srgbClr val="FF0000"/>
                </a:solidFill>
              </a:rPr>
              <a:t>los gitanos</a:t>
            </a:r>
            <a:r>
              <a:rPr lang="es-ES">
                <a:solidFill>
                  <a:srgbClr val="000000"/>
                </a:solidFill>
              </a:rPr>
              <a:t>…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      I                     R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García Lorca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140200" y="3068638"/>
            <a:ext cx="2089150" cy="503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I, 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C30C21DA-351A-4570-98F8-36157AA7202C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17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t="7040" b="4070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47813" y="2997200"/>
            <a:ext cx="3571875" cy="914400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Su luna de pergamino,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Preciosa tocando viene.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3B7F83D1-DF02-485B-A37D-7B76D6AB4A71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18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t="7040" b="4070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92275" y="2997200"/>
            <a:ext cx="3571875" cy="914400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Su </a:t>
            </a:r>
            <a:r>
              <a:rPr lang="es-ES" u="sng">
                <a:solidFill>
                  <a:srgbClr val="FF0000"/>
                </a:solidFill>
              </a:rPr>
              <a:t>luna de pergamino</a:t>
            </a:r>
            <a:r>
              <a:rPr lang="es-ES">
                <a:solidFill>
                  <a:srgbClr val="000000"/>
                </a:solidFill>
              </a:rPr>
              <a:t>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             I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Preciosa tocando viene.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627313" y="1989138"/>
            <a:ext cx="2089150" cy="503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pura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BF7F5C35-FF55-43D6-B5B7-FC77954CD998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19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 b="12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3429000" cy="14636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La luna vino a la fragua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con su polisón de nardos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     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47813" y="981075"/>
            <a:ext cx="6192837" cy="1738313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Un día comprendió cómo sus brazos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eran solamente de nubes.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                        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			Luis Cernuda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1D934C20-349A-4260-B5B1-4FEEBC59246E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20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 b="12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3429000" cy="14636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La luna vino a la fragua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ES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con su </a:t>
            </a:r>
            <a:r>
              <a:rPr lang="es-ES" u="sng">
                <a:solidFill>
                  <a:srgbClr val="FF0000"/>
                </a:solidFill>
              </a:rPr>
              <a:t>polisón de nardos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                 I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	García Lorca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692275" y="549275"/>
            <a:ext cx="2089150" cy="5032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pura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473B1863-6934-4B9E-969F-7BF2B7F06213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21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369175" cy="5222875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4191000" cy="1189038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Quiero minar la tierra hasta encontrarte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y besarte la noble calavera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y desamordazarte y regresarte.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E5496870-D0AA-4868-973C-F08C9EC535F5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22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369175" cy="5222875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4191000" cy="1189038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Quiero mina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 la tie</a:t>
            </a:r>
            <a:r>
              <a:rPr lang="es-ES">
                <a:solidFill>
                  <a:srgbClr val="007EEA"/>
                </a:solidFill>
              </a:rPr>
              <a:t>rr</a:t>
            </a:r>
            <a:r>
              <a:rPr lang="es-ES">
                <a:solidFill>
                  <a:srgbClr val="000000"/>
                </a:solidFill>
              </a:rPr>
              <a:t>a hasta encont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a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te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FF0000"/>
                </a:solidFill>
              </a:rPr>
              <a:t>y</a:t>
            </a:r>
            <a:r>
              <a:rPr lang="es-ES">
                <a:solidFill>
                  <a:srgbClr val="000000"/>
                </a:solidFill>
              </a:rPr>
              <a:t> besa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te la noble calavera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FF0000"/>
                </a:solidFill>
              </a:rPr>
              <a:t>y</a:t>
            </a:r>
            <a:r>
              <a:rPr lang="es-ES">
                <a:solidFill>
                  <a:srgbClr val="000000"/>
                </a:solidFill>
              </a:rPr>
              <a:t> desamo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daza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te</a:t>
            </a:r>
            <a:r>
              <a:rPr lang="es-ES">
                <a:solidFill>
                  <a:srgbClr val="FF0000"/>
                </a:solidFill>
              </a:rPr>
              <a:t> y 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egresa</a:t>
            </a:r>
            <a:r>
              <a:rPr lang="es-ES">
                <a:solidFill>
                  <a:srgbClr val="007EEA"/>
                </a:solidFill>
              </a:rPr>
              <a:t>r</a:t>
            </a:r>
            <a:r>
              <a:rPr lang="es-ES">
                <a:solidFill>
                  <a:srgbClr val="000000"/>
                </a:solidFill>
              </a:rPr>
              <a:t>te.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324600" y="3505200"/>
            <a:ext cx="2133600" cy="366713"/>
          </a:xfrm>
          <a:prstGeom prst="rect">
            <a:avLst/>
          </a:prstGeom>
          <a:solidFill>
            <a:srgbClr val="007EE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Aliteración de la r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324600" y="3962400"/>
            <a:ext cx="21336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Polisíndeton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63DB73E3-96ED-471E-B15D-67CB8CD9033B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23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 r="6245"/>
          <a:stretch>
            <a:fillRect/>
          </a:stretch>
        </p:blipFill>
        <p:spPr bwMode="auto">
          <a:xfrm>
            <a:off x="914400" y="1143000"/>
            <a:ext cx="3810000" cy="40132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267200" y="2667000"/>
            <a:ext cx="3962400" cy="36671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El paso de las horas y su peso</a:t>
            </a:r>
            <a:r>
              <a:rPr lang="es-ES">
                <a:solidFill>
                  <a:srgbClr val="FFF1CE"/>
                </a:solidFill>
              </a:rPr>
              <a:t>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F5F1404E-C186-4640-85C8-BA250097B483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24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 r="6245"/>
          <a:stretch>
            <a:fillRect/>
          </a:stretch>
        </p:blipFill>
        <p:spPr bwMode="auto">
          <a:xfrm>
            <a:off x="914400" y="1143000"/>
            <a:ext cx="3810000" cy="40132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67200" y="2667000"/>
            <a:ext cx="3962400" cy="36671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El </a:t>
            </a:r>
            <a:r>
              <a:rPr lang="es-ES">
                <a:solidFill>
                  <a:srgbClr val="FF0000"/>
                </a:solidFill>
              </a:rPr>
              <a:t>paso</a:t>
            </a:r>
            <a:r>
              <a:rPr lang="es-ES">
                <a:solidFill>
                  <a:srgbClr val="000000"/>
                </a:solidFill>
              </a:rPr>
              <a:t> de las horas y su </a:t>
            </a:r>
            <a:r>
              <a:rPr lang="es-ES">
                <a:solidFill>
                  <a:srgbClr val="FF0000"/>
                </a:solidFill>
              </a:rPr>
              <a:t>peso</a:t>
            </a:r>
            <a:r>
              <a:rPr lang="es-ES">
                <a:solidFill>
                  <a:srgbClr val="FFF1CE"/>
                </a:solidFill>
              </a:rPr>
              <a:t>l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943600" y="3352800"/>
            <a:ext cx="19050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PARONOMASIA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04E74CE5-8A0B-4A76-9EE4-8F642365D82B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25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733800" y="2667000"/>
            <a:ext cx="5181600" cy="63976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El  lápiz con el que tracé aquella carta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a los dioses está gastado, romo, mordisqueado.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 b="6245"/>
          <a:stretch>
            <a:fillRect/>
          </a:stretch>
        </p:blipFill>
        <p:spPr bwMode="auto">
          <a:xfrm>
            <a:off x="914400" y="1600200"/>
            <a:ext cx="2540000" cy="3810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6A0B7F6E-9135-40DE-89C9-EC0918C439AD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26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733800" y="2667000"/>
            <a:ext cx="5181600" cy="63976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El  lápiz con el que tracé aquella carta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a los dioses está gastado, romo, mordisqueado.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172200" y="3810000"/>
            <a:ext cx="19050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ASÍNDETON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 b="6245"/>
          <a:stretch>
            <a:fillRect/>
          </a:stretch>
        </p:blipFill>
        <p:spPr bwMode="auto">
          <a:xfrm>
            <a:off x="914400" y="1600200"/>
            <a:ext cx="2540000" cy="3810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A292FC74-3B31-4F27-AA04-0829B2D8D38C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27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 l="3600" t="3267" r="3996" b="1907"/>
          <a:stretch>
            <a:fillRect/>
          </a:stretch>
        </p:blipFill>
        <p:spPr bwMode="auto">
          <a:xfrm>
            <a:off x="1066800" y="990600"/>
            <a:ext cx="5867400" cy="44196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24400" y="4648200"/>
            <a:ext cx="3581400" cy="36671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Fue necesario cegarles los ojos.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D02B72AE-C143-4ECF-8593-F5613BAD882F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28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 l="3600" t="3267" r="3996" b="1907"/>
          <a:stretch>
            <a:fillRect/>
          </a:stretch>
        </p:blipFill>
        <p:spPr bwMode="auto">
          <a:xfrm>
            <a:off x="1066800" y="990600"/>
            <a:ext cx="5867400" cy="44196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724400" y="4648200"/>
            <a:ext cx="3581400" cy="36671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Fue necesario </a:t>
            </a:r>
            <a:r>
              <a:rPr lang="es-ES">
                <a:solidFill>
                  <a:srgbClr val="FF0000"/>
                </a:solidFill>
              </a:rPr>
              <a:t>cegarles los ojos.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172200" y="5257800"/>
            <a:ext cx="19050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PLEONASMO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E477CFD9-4CC9-435F-A5B9-EDC76BF6AC15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29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62000" y="4648200"/>
            <a:ext cx="8077200" cy="36671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Sabes de sobra que las niñas que estudian, a la larga, unos marimachos.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5257800" cy="349885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47813" y="981075"/>
            <a:ext cx="6192837" cy="21494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Un día comprendió cómo </a:t>
            </a:r>
            <a:r>
              <a:rPr lang="es-ES" u="sng">
                <a:solidFill>
                  <a:srgbClr val="FF0000"/>
                </a:solidFill>
              </a:rPr>
              <a:t>sus brazos </a:t>
            </a:r>
            <a:r>
              <a:rPr lang="es-ES">
                <a:solidFill>
                  <a:srgbClr val="000000"/>
                </a:solidFill>
              </a:rPr>
              <a:t>eran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			     R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solamente </a:t>
            </a:r>
            <a:r>
              <a:rPr lang="es-ES" u="sng">
                <a:solidFill>
                  <a:srgbClr val="FF0000"/>
                </a:solidFill>
              </a:rPr>
              <a:t>de nubes</a:t>
            </a:r>
            <a:r>
              <a:rPr lang="es-ES">
                <a:solidFill>
                  <a:srgbClr val="000000"/>
                </a:solidFill>
              </a:rPr>
              <a:t>.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                        I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			Luis Cernuda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2089150" cy="503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R  es 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F573621D-8120-4A0D-80C9-52D183188C5E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30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62000" y="4648200"/>
            <a:ext cx="8077200" cy="366713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Sabes de sobra que las niñas que estudian, a la larga, unos marimachos.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172200" y="5257800"/>
            <a:ext cx="13716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s-ES">
                <a:solidFill>
                  <a:srgbClr val="000000"/>
                </a:solidFill>
              </a:rPr>
              <a:t>ELIPSIS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5257800" cy="349885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C178737E-869B-45AE-B3F1-4A7CF92A8490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31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6400800" cy="42592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5181600" cy="1463675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Escribo desde la sangre,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desde su testimonio,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desde la mentira, la avaricia y el odio,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desde el clamor del hambre y del transmundo,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desde el condenatorio borde de la especie.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69431965-BB6C-4C18-8E9A-288692C08078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32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6400800" cy="4259263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5181600" cy="1463675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000000"/>
                </a:solidFill>
              </a:rPr>
              <a:t>Escribo desde la sangre,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FF0000"/>
                </a:solidFill>
              </a:rPr>
              <a:t>desde</a:t>
            </a:r>
            <a:r>
              <a:rPr lang="es-ES">
                <a:solidFill>
                  <a:srgbClr val="000000"/>
                </a:solidFill>
              </a:rPr>
              <a:t> su testimonio,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FF0000"/>
                </a:solidFill>
              </a:rPr>
              <a:t>desde</a:t>
            </a:r>
            <a:r>
              <a:rPr lang="es-ES">
                <a:solidFill>
                  <a:srgbClr val="000000"/>
                </a:solidFill>
              </a:rPr>
              <a:t> la mentira, la avaricia y el odio,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FF0000"/>
                </a:solidFill>
              </a:rPr>
              <a:t>desde</a:t>
            </a:r>
            <a:r>
              <a:rPr lang="es-ES">
                <a:solidFill>
                  <a:srgbClr val="000000"/>
                </a:solidFill>
              </a:rPr>
              <a:t> el clamor del hambre y del transmundo,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>
                <a:solidFill>
                  <a:srgbClr val="FF0000"/>
                </a:solidFill>
              </a:rPr>
              <a:t>desde</a:t>
            </a:r>
            <a:r>
              <a:rPr lang="es-ES">
                <a:solidFill>
                  <a:srgbClr val="000000"/>
                </a:solidFill>
              </a:rPr>
              <a:t> el condenatorio borde de la especie.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13716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s-ES">
                <a:solidFill>
                  <a:srgbClr val="000000"/>
                </a:solidFill>
              </a:rPr>
              <a:t>ANÁFORA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DB2982B9-0539-4429-B273-C7C3D8EF9BD2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33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14400"/>
            <a:ext cx="6019800" cy="47244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10000" y="4572000"/>
            <a:ext cx="4343400" cy="914400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Y en este mismo valle, donde agora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me entristezco y me canso, en el reposo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estuve ya contento y descansado.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8B1C8F54-218D-4FC1-9AE2-17E6D86D775A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34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14400"/>
            <a:ext cx="6019800" cy="47244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10000" y="4572000"/>
            <a:ext cx="4343400" cy="914400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Y en este mismo valle, donde agora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me </a:t>
            </a:r>
            <a:r>
              <a:rPr lang="es-ES">
                <a:solidFill>
                  <a:srgbClr val="FF0000"/>
                </a:solidFill>
              </a:rPr>
              <a:t>entristezco</a:t>
            </a:r>
            <a:r>
              <a:rPr lang="es-ES">
                <a:solidFill>
                  <a:srgbClr val="000000"/>
                </a:solidFill>
              </a:rPr>
              <a:t> y me </a:t>
            </a:r>
            <a:r>
              <a:rPr lang="es-ES">
                <a:solidFill>
                  <a:srgbClr val="FF0000"/>
                </a:solidFill>
              </a:rPr>
              <a:t>canso</a:t>
            </a:r>
            <a:r>
              <a:rPr lang="es-ES">
                <a:solidFill>
                  <a:srgbClr val="000000"/>
                </a:solidFill>
              </a:rPr>
              <a:t>, en el reposo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estuve ya </a:t>
            </a:r>
            <a:r>
              <a:rPr lang="es-ES">
                <a:solidFill>
                  <a:srgbClr val="FF0000"/>
                </a:solidFill>
              </a:rPr>
              <a:t>contento</a:t>
            </a:r>
            <a:r>
              <a:rPr lang="es-ES">
                <a:solidFill>
                  <a:srgbClr val="000000"/>
                </a:solidFill>
              </a:rPr>
              <a:t> y </a:t>
            </a:r>
            <a:r>
              <a:rPr lang="es-ES">
                <a:solidFill>
                  <a:srgbClr val="FF0000"/>
                </a:solidFill>
              </a:rPr>
              <a:t>descansado.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324600" y="5715000"/>
            <a:ext cx="23622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s-ES">
                <a:solidFill>
                  <a:srgbClr val="000000"/>
                </a:solidFill>
              </a:rPr>
              <a:t>ANTÍTESIS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292BDDE9-0D3F-4AFA-8CA9-4C00926A0774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35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762000"/>
            <a:ext cx="5881688" cy="47244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3048000" cy="1189038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El corazón se le altera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con el sueño en que se vio: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si no vio lo que soñó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soñó lo que ver quisiera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4BE8C34A-602A-4440-AE05-4419486F91E4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36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762000"/>
            <a:ext cx="5881688" cy="47244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3048000" cy="1189038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El corazón se le altera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con el sueño en que se vio: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si no </a:t>
            </a:r>
            <a:r>
              <a:rPr lang="es-ES">
                <a:solidFill>
                  <a:srgbClr val="FF0000"/>
                </a:solidFill>
              </a:rPr>
              <a:t>vio</a:t>
            </a:r>
            <a:r>
              <a:rPr lang="es-ES">
                <a:solidFill>
                  <a:srgbClr val="000000"/>
                </a:solidFill>
              </a:rPr>
              <a:t> lo que </a:t>
            </a:r>
            <a:r>
              <a:rPr lang="es-ES">
                <a:solidFill>
                  <a:srgbClr val="FF0000"/>
                </a:solidFill>
              </a:rPr>
              <a:t>soñó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</a:t>
            </a:r>
            <a:r>
              <a:rPr lang="es-ES">
                <a:solidFill>
                  <a:srgbClr val="FF0000"/>
                </a:solidFill>
              </a:rPr>
              <a:t>soñó</a:t>
            </a:r>
            <a:r>
              <a:rPr lang="es-ES">
                <a:solidFill>
                  <a:srgbClr val="000000"/>
                </a:solidFill>
              </a:rPr>
              <a:t> lo que </a:t>
            </a:r>
            <a:r>
              <a:rPr lang="es-ES">
                <a:solidFill>
                  <a:srgbClr val="FF0000"/>
                </a:solidFill>
              </a:rPr>
              <a:t>ver</a:t>
            </a:r>
            <a:r>
              <a:rPr lang="es-ES">
                <a:solidFill>
                  <a:srgbClr val="000000"/>
                </a:solidFill>
              </a:rPr>
              <a:t> quisiera 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733800" y="5638800"/>
            <a:ext cx="15240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QUIASMO</a:t>
            </a:r>
          </a:p>
        </p:txBody>
      </p:sp>
      <p:cxnSp>
        <p:nvCxnSpPr>
          <p:cNvPr id="78854" name="AutoShape 6"/>
          <p:cNvCxnSpPr>
            <a:cxnSpLocks noChangeShapeType="1"/>
          </p:cNvCxnSpPr>
          <p:nvPr/>
        </p:nvCxnSpPr>
        <p:spPr bwMode="auto">
          <a:xfrm>
            <a:off x="762000" y="4954588"/>
            <a:ext cx="685800" cy="304800"/>
          </a:xfrm>
          <a:prstGeom prst="straightConnector1">
            <a:avLst/>
          </a:prstGeom>
          <a:noFill/>
          <a:ln w="12600">
            <a:solidFill>
              <a:srgbClr val="7FD13B"/>
            </a:solidFill>
            <a:round/>
            <a:headEnd/>
            <a:tailEnd type="triangle" w="med" len="med"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</p:cxnSp>
      <p:cxnSp>
        <p:nvCxnSpPr>
          <p:cNvPr id="78855" name="AutoShape 7"/>
          <p:cNvCxnSpPr>
            <a:cxnSpLocks noChangeShapeType="1"/>
          </p:cNvCxnSpPr>
          <p:nvPr/>
        </p:nvCxnSpPr>
        <p:spPr bwMode="auto">
          <a:xfrm flipV="1">
            <a:off x="76200" y="5183188"/>
            <a:ext cx="1143000" cy="152400"/>
          </a:xfrm>
          <a:prstGeom prst="straightConnector1">
            <a:avLst/>
          </a:prstGeom>
          <a:noFill/>
          <a:ln w="12600">
            <a:solidFill>
              <a:srgbClr val="7FD13B"/>
            </a:solidFill>
            <a:round/>
            <a:headEnd/>
            <a:tailEnd type="triangle" w="med" len="med"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8C4CFB06-0033-4FEB-96A1-5274E16EB198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37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962400" cy="4064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962400" y="2590800"/>
            <a:ext cx="4343400" cy="1189038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Fuera menos penado si no fuera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nardo tu tez para mi vista, nardo,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cardo tu piel para mi tacto, cardo,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tuera mi voz para tu oído, tuera.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999AE32E-1834-4673-ADD6-7DFA35D686DF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38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962400" cy="4064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62400" y="2590800"/>
            <a:ext cx="4343400" cy="1189038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Fuera menos penado si no fuera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FF0000"/>
                </a:solidFill>
              </a:rPr>
              <a:t>nardo tu tez para mi vista, nardo,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FF0000"/>
                </a:solidFill>
              </a:rPr>
              <a:t>cardo tu piel para mi tacto, cardo,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FF0000"/>
                </a:solidFill>
              </a:rPr>
              <a:t>tuera mi voz para tu oído, tuera.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876800" y="4191000"/>
            <a:ext cx="18288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PARALELISMO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38139757-267E-4B6C-8433-A5DD7C0FC132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39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962400" y="2590800"/>
            <a:ext cx="4343400" cy="1463675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Y aquello que ella me dijo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fue un idioma del mundo,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con gramática e historia.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Tan de verdad,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que parecía mentira.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57500" cy="26289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3024187" cy="914400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La luna es un pozo chico.</a:t>
            </a:r>
          </a:p>
          <a:p>
            <a:pPr algn="ctr"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F. 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E646B8CE-C8F8-4C12-840B-E17D5F0EE4CE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40</a:t>
            </a:fld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366713"/>
          </a:xfrm>
          <a:prstGeom prst="rect">
            <a:avLst/>
          </a:prstGeom>
          <a:solidFill>
            <a:srgbClr val="E5F6D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>
                <a:solidFill>
                  <a:srgbClr val="000000"/>
                </a:solidFill>
              </a:rPr>
              <a:t>1.- Identifica las figuras literarias que aparecen en estos fragmentos: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962400" y="2590800"/>
            <a:ext cx="4343400" cy="1463675"/>
          </a:xfrm>
          <a:prstGeom prst="rect">
            <a:avLst/>
          </a:prstGeom>
          <a:solidFill>
            <a:srgbClr val="FFF1CE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Y aquello que ella me dijo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fue un idioma del mundo,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000000"/>
                </a:solidFill>
              </a:rPr>
              <a:t>con gramática e historia.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FF0000"/>
                </a:solidFill>
              </a:rPr>
              <a:t>Tan de verdad,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ES">
                <a:solidFill>
                  <a:srgbClr val="FF0000"/>
                </a:solidFill>
              </a:rPr>
              <a:t>que parecía mentira.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876800" y="4191000"/>
            <a:ext cx="1828800" cy="36671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PARADOJA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57500" cy="26289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3024187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 u="sng">
                <a:solidFill>
                  <a:srgbClr val="FF0000"/>
                </a:solidFill>
              </a:rPr>
              <a:t>La luna </a:t>
            </a:r>
            <a:r>
              <a:rPr lang="es-ES">
                <a:solidFill>
                  <a:srgbClr val="000000"/>
                </a:solidFill>
              </a:rPr>
              <a:t>es un </a:t>
            </a:r>
            <a:r>
              <a:rPr lang="es-ES" u="sng">
                <a:solidFill>
                  <a:srgbClr val="FF0000"/>
                </a:solidFill>
              </a:rPr>
              <a:t>pozo chico</a:t>
            </a:r>
            <a:r>
              <a:rPr lang="es-ES">
                <a:solidFill>
                  <a:srgbClr val="000000"/>
                </a:solidFill>
              </a:rPr>
              <a:t>.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      R                       I</a:t>
            </a:r>
          </a:p>
          <a:p>
            <a:pPr algn="ctr"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>
                <a:solidFill>
                  <a:srgbClr val="000000"/>
                </a:solidFill>
              </a:rPr>
              <a:t>F. García Lorca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2089150" cy="503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R  es 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 b="19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47813" y="981075"/>
            <a:ext cx="6192837" cy="1325563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Nueva York    de cieno,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Nueva York   de alambres y de muerte.</a:t>
            </a:r>
          </a:p>
          <a:p>
            <a:pPr algn="r"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Federico 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 b="19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47813" y="981075"/>
            <a:ext cx="6192837" cy="2149475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 u="sng">
                <a:solidFill>
                  <a:srgbClr val="FF0000"/>
                </a:solidFill>
              </a:rPr>
              <a:t>Nueva York</a:t>
            </a:r>
            <a:r>
              <a:rPr lang="es-ES">
                <a:solidFill>
                  <a:srgbClr val="FF0000"/>
                </a:solidFill>
              </a:rPr>
              <a:t>    </a:t>
            </a:r>
            <a:r>
              <a:rPr lang="es-ES">
                <a:solidFill>
                  <a:srgbClr val="000000"/>
                </a:solidFill>
              </a:rPr>
              <a:t>de </a:t>
            </a:r>
            <a:r>
              <a:rPr lang="es-ES" u="sng">
                <a:solidFill>
                  <a:srgbClr val="FF0000"/>
                </a:solidFill>
              </a:rPr>
              <a:t>cieno</a:t>
            </a:r>
            <a:r>
              <a:rPr lang="es-ES">
                <a:solidFill>
                  <a:srgbClr val="000000"/>
                </a:solidFill>
              </a:rPr>
              <a:t>,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        R                    I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 u="sng">
                <a:solidFill>
                  <a:srgbClr val="FF0000"/>
                </a:solidFill>
              </a:rPr>
              <a:t>Nueva York </a:t>
            </a:r>
            <a:r>
              <a:rPr lang="es-ES">
                <a:solidFill>
                  <a:srgbClr val="FF0000"/>
                </a:solidFill>
              </a:rPr>
              <a:t>  </a:t>
            </a:r>
            <a:r>
              <a:rPr lang="es-ES">
                <a:solidFill>
                  <a:srgbClr val="000000"/>
                </a:solidFill>
              </a:rPr>
              <a:t>de </a:t>
            </a:r>
            <a:r>
              <a:rPr lang="es-ES" u="sng">
                <a:solidFill>
                  <a:srgbClr val="FF0000"/>
                </a:solidFill>
              </a:rPr>
              <a:t>alambres</a:t>
            </a:r>
            <a:r>
              <a:rPr lang="es-ES">
                <a:solidFill>
                  <a:srgbClr val="000000"/>
                </a:solidFill>
              </a:rPr>
              <a:t> y de </a:t>
            </a:r>
            <a:r>
              <a:rPr lang="es-ES" u="sng">
                <a:solidFill>
                  <a:srgbClr val="FF0000"/>
                </a:solidFill>
              </a:rPr>
              <a:t>muerte</a:t>
            </a:r>
            <a:r>
              <a:rPr lang="es-ES">
                <a:solidFill>
                  <a:srgbClr val="000000"/>
                </a:solidFill>
              </a:rPr>
              <a:t>.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        R                       I                    I’</a:t>
            </a:r>
          </a:p>
          <a:p>
            <a:pPr algn="r"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>
                <a:solidFill>
                  <a:srgbClr val="000000"/>
                </a:solidFill>
              </a:rPr>
              <a:t>Federico García Lorca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2089150" cy="503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R  de 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89B48E0D-8ED3-40E7-B5EF-3908B58265F8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8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r="13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219700" y="2420938"/>
            <a:ext cx="3744913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El jinete se alejaba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tocando el tambor del llano.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		F García Lorca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 sz="1400">
                <a:solidFill>
                  <a:srgbClr val="4E5B6F"/>
                </a:solidFill>
              </a:rPr>
              <a:t>Carmen Andreu Gisbert – Dpto. Lengua Castellana y Literatura IES Miguel Catalán - Zaragoza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solidFill>
            <a:srgbClr val="7FD13B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hangingPunct="1">
              <a:lnSpc>
                <a:spcPct val="100000"/>
              </a:lnSpc>
            </a:pPr>
            <a:fld id="{F2D054C7-6DFE-48A9-8DC1-C6BD833AAC14}" type="slidenum">
              <a:rPr lang="es-ES" sz="1400">
                <a:solidFill>
                  <a:srgbClr val="FFFFFF"/>
                </a:solidFill>
              </a:rPr>
              <a:pPr algn="ctr" hangingPunct="1">
                <a:lnSpc>
                  <a:spcPct val="100000"/>
                </a:lnSpc>
              </a:pPr>
              <a:t>9</a:t>
            </a:fld>
            <a:endParaRPr lang="es-ES" sz="1400">
              <a:solidFill>
                <a:srgbClr val="FFFFFF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r="13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600">
            <a:noFill/>
            <a:round/>
            <a:headEnd/>
            <a:tailEnd/>
          </a:ln>
          <a:effectLst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219700" y="2420938"/>
            <a:ext cx="3744913" cy="1738312"/>
          </a:xfrm>
          <a:prstGeom prst="rect">
            <a:avLst/>
          </a:prstGeom>
          <a:solidFill>
            <a:srgbClr val="FFFFFF"/>
          </a:solidFill>
          <a:ln w="12600">
            <a:solidFill>
              <a:srgbClr val="7FD13B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El jinete se alejaba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tocando el </a:t>
            </a:r>
            <a:r>
              <a:rPr lang="es-ES" u="sng">
                <a:solidFill>
                  <a:srgbClr val="FF0000"/>
                </a:solidFill>
              </a:rPr>
              <a:t>tambor</a:t>
            </a:r>
            <a:r>
              <a:rPr lang="es-ES">
                <a:solidFill>
                  <a:srgbClr val="000000"/>
                </a:solidFill>
              </a:rPr>
              <a:t> del </a:t>
            </a:r>
            <a:r>
              <a:rPr lang="es-ES" u="sng">
                <a:solidFill>
                  <a:srgbClr val="FF0000"/>
                </a:solidFill>
              </a:rPr>
              <a:t>llano</a:t>
            </a:r>
            <a:r>
              <a:rPr lang="es-ES">
                <a:solidFill>
                  <a:srgbClr val="000000"/>
                </a:solidFill>
              </a:rPr>
              <a:t>.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                       I               R</a:t>
            </a:r>
          </a:p>
          <a:p>
            <a:pPr hangingPunct="1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ES">
                <a:solidFill>
                  <a:srgbClr val="000000"/>
                </a:solidFill>
              </a:rPr>
              <a:t>		F García Lorca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2089150" cy="503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63AC27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50027"/>
              </a:srgbClr>
            </a:outerShdw>
          </a:effectLst>
        </p:spPr>
        <p:txBody>
          <a:bodyPr/>
          <a:lstStyle/>
          <a:p>
            <a:pPr hangingPunct="1">
              <a:lnSpc>
                <a:spcPct val="150000"/>
              </a:lnSpc>
              <a:tabLst>
                <a:tab pos="723900" algn="l"/>
                <a:tab pos="1447800" algn="l"/>
              </a:tabLst>
            </a:pPr>
            <a:r>
              <a:rPr lang="es-ES">
                <a:solidFill>
                  <a:srgbClr val="000000"/>
                </a:solidFill>
              </a:rPr>
              <a:t>Metáfora  I  de 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guras literaria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Figuras literaria</Template>
  <TotalTime>2</TotalTime>
  <Words>1239</Words>
  <Application>Microsoft Office PowerPoint</Application>
  <PresentationFormat>Presentación en pantalla (4:3)</PresentationFormat>
  <Paragraphs>315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diapositiva</vt:lpstr>
      </vt:variant>
      <vt:variant>
        <vt:i4>40</vt:i4>
      </vt:variant>
    </vt:vector>
  </HeadingPairs>
  <TitlesOfParts>
    <vt:vector size="51" baseType="lpstr">
      <vt:lpstr>Figuras literaria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Seminario</dc:creator>
  <cp:lastModifiedBy>Seminario</cp:lastModifiedBy>
  <cp:revision>3</cp:revision>
  <cp:lastPrinted>1601-01-01T00:00:00Z</cp:lastPrinted>
  <dcterms:created xsi:type="dcterms:W3CDTF">2012-10-14T10:23:40Z</dcterms:created>
  <dcterms:modified xsi:type="dcterms:W3CDTF">2012-10-14T10:36:54Z</dcterms:modified>
</cp:coreProperties>
</file>